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7957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73644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1305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625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23628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8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292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489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3296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2357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6080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4553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6479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61040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4075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32699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153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42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03826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7740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80258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94338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5736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5408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34569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44558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41290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18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5459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75443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2315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22530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91026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389236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263761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376499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783072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3282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30177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58906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6897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91869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18263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03944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06274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48216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9936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7243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64070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59559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85615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12955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60473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67531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0604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3228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nguin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nguin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nguin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Penguin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2024-06-09T10:57:17Z</dcterms:modified>
</cp:coreProperties>
</file>