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716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83601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5095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88137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45119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6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3040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50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7410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2890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435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0936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3875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62448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595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20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0547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12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52990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00991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95624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35127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9852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511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8420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67283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413780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46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8375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5267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4257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40547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84383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299135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121049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605546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194831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85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06590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62262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4955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45165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06228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09029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84120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69915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24848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101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70489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11469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96220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15740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54966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44674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5319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4110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красн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77F89DB-6568-FC1D-CBC3-850EA6CEB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расный, отражение&#10;&#10;Автоматически созданное описание">
            <a:extLst>
              <a:ext uri="{FF2B5EF4-FFF2-40B4-BE49-F238E27FC236}">
                <a16:creationId xmlns:a16="http://schemas.microsoft.com/office/drawing/2014/main" id="{A0DFA863-F613-0184-5128-FA105AB6082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расный, жидкость, вода, капля&#10;&#10;Автоматически созданное описание">
            <a:extLst>
              <a:ext uri="{FF2B5EF4-FFF2-40B4-BE49-F238E27FC236}">
                <a16:creationId xmlns:a16="http://schemas.microsoft.com/office/drawing/2014/main" id="{68B6229C-A5CA-D3B6-F4AC-5C3992DEBA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жидкость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8DEFB3B6-B79F-46E8-4F31-748110763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2024-04-10T15:26:27Z</dcterms:created>
  <dcterms:modified xsi:type="dcterms:W3CDTF">2024-06-23T13:56:20Z</dcterms:modified>
</cp:coreProperties>
</file>