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945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7804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7599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4699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4786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4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144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532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82035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883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39420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60333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05717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1069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8625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922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19760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797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24333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76027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75555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6870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64874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76637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34154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085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145853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57599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97535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55742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90857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45483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90996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6130546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5899038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2282224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0224585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98013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67103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66654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7157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55941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44650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80587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28193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423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05922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30325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02885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2324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23043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01333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70974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2183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309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8936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Prospects for the development of biotechnology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Prospects for the development of biotechnology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Prospects for the development of biotechnology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Prospects for the development of biotechnology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2024-04-10T15:23:40Z</dcterms:created>
  <dcterms:modified xsi:type="dcterms:W3CDTF">2024-06-09T11:18:07Z</dcterms:modified>
</cp:coreProperties>
</file>