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794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0479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600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1854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3623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8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062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40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29181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1101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6008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872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0025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5997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6122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646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568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0975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5998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4866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2084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61416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90387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8413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47759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573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932953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0721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8759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4798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73727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27193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69094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438583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809303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2295831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0318913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17969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4015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44690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331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79160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61841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91609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0193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562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01047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78897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67525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2761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96132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19673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81075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18775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005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41816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Migratory bird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Migratory bird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Migratory bird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Migratory bird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2024-04-10T15:23:40Z</dcterms:created>
  <dcterms:modified xsi:type="dcterms:W3CDTF">2024-06-30T18:26:26Z</dcterms:modified>
</cp:coreProperties>
</file>