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56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7080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827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8082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2624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5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834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504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054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176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927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341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696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006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392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01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8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835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1480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8936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4677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5946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286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8177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4807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00167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1775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551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993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744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582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0649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4697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87578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133739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95763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62082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42942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5771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6651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2610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5481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996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82929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3487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54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613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4828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0690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252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6264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33101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24025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36481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576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972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Bees and 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ees and 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ees and 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Bees and 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2024-06-09T11:24:50Z</dcterms:modified>
</cp:coreProperties>
</file>