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1707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62639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2146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66884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0763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994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09701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0250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9680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18851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15641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38568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32542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68606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85953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6403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40496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6111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02234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48566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84671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75570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15353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9564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03589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98914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5775527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25107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98213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7748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44101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19205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45812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087866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692763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3976945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4597028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52979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95226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71670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5133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2558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76867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50659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82636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4065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4967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15012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57378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86401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23078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88632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94190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07650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696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15102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Bees and ants are social insect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Bees and ants are social insect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Bees and ants are social insec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Bees and ants are social insect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2024-04-10T15:24:22Z</dcterms:created>
  <dcterms:modified xsi:type="dcterms:W3CDTF">2024-06-09T11:34:19Z</dcterms:modified>
</cp:coreProperties>
</file>