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5929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2029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3376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8609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8428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30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113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396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059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608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2158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37049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4978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50842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1630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094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46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5225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3549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6924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18945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25949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911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921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22716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38867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4160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8740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5624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46932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87642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4160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40827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071579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88051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5549448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6402612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79389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2174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2230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7989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77472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53695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43045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41418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4565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882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6305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7306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94144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7972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45511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3821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7610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6842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183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Bee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Be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Be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Be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25</cp:revision>
  <dcterms:created xsi:type="dcterms:W3CDTF">2023-03-18T17:58:05Z</dcterms:created>
  <dcterms:modified xsi:type="dcterms:W3CDTF">2024-06-09T14:13:05Z</dcterms:modified>
</cp:coreProperties>
</file>