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2562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28188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75802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3966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95526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5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1791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7476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112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213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5814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2733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371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290581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11669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204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5316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2021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87547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16979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6704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9840542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5696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504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6888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74839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56726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4415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63636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14057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2218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147947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3018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1887288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460241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47538001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2090372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83932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08535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6537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427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389379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8457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103108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33528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9037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5154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7460570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300119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470751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3729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6255473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9408469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13943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88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7509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Bees are social insect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s are social insec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Bees are social insec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Bees are social insec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5</cp:revision>
  <dcterms:created xsi:type="dcterms:W3CDTF">2024-04-10T15:24:22Z</dcterms:created>
  <dcterms:modified xsi:type="dcterms:W3CDTF">2024-06-09T14:34:13Z</dcterms:modified>
</cp:coreProperties>
</file>