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896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1585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182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0447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8751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9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159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76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13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659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749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307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59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182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246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13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293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753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628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320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38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46269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12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006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8087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391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91089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960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801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859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15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380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357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58157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99509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09141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71755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286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0409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7604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64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8601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1857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3283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84703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43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344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07616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45904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6235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41730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13518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667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4463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877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22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eekeep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keep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keep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eekeep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2024-06-09T14:34:17Z</dcterms:modified>
</cp:coreProperties>
</file>