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668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9024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994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86774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7781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20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1286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4448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0937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9571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2958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78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7390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19220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8691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308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194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3375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1014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61011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93259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8844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523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2927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980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6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909513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949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483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373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3779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54482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70477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508500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215026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140259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436425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8955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039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8931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7775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77188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8682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7979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08003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9662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18037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27845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99693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54461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69650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71376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04749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1275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041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61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Web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eb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eb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Web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2024-06-09T11:11:26Z</dcterms:modified>
</cp:coreProperties>
</file>