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340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3411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352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4482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4395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4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41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260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51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755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378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157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6904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997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471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23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84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649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9940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9830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9257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640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608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312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4070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4084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291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238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293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8087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30060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3515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336951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7489465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3082948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123170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5357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1232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2314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4051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4958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1784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1837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5750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11845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184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85824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88431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27437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53341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6421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30246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44144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877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0948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Arachnid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rachnid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rachnid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Arachnid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2024-06-09T14:13:10Z</dcterms:modified>
</cp:coreProperties>
</file>