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8000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04757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9335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6418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5361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4464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531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566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0491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120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8350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9422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06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8670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3300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1286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40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1645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2141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3531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1944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3773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620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300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15240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28263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7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6710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5898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638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94116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608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8318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78350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301097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58713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52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65237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4544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767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85404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6133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52931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63167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20668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358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99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4415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71463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0845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11232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06062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39368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95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188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pider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Spider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ider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pider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2024-06-09T14:02:36Z</dcterms:modified>
</cp:coreProperties>
</file>