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3" r:id="rId3"/>
  </p:sldMasterIdLst>
  <p:notesMasterIdLst>
    <p:notesMasterId r:id="rId9"/>
  </p:notesMasterIdLst>
  <p:sldIdLst>
    <p:sldId id="256" r:id="rId4"/>
    <p:sldId id="266" r:id="rId5"/>
    <p:sldId id="259" r:id="rId6"/>
    <p:sldId id="265" r:id="rId7"/>
    <p:sldId id="2047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presProps" Target="presProps.xml"/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notesMaster" Target="notesMasters/notesMaster1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4AA7AC-32E0-42DB-94C0-159D7ADAA21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D312CA-56DE-4E2B-98B8-35DED25261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95634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21E338-CE63-64B6-F41B-BB6ED8B743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1FCD9C4-6AFC-F35F-0085-40F205E977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F642DB-41C2-EC86-2DFD-161D3695A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5163D6F-4058-F878-8AD2-507F46083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9747A9-7D81-5C44-5C8F-DBB191444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6353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4C9C5E-0541-F8E1-D6EE-401F09438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0C958BA-7D9F-36FE-DB45-51D5078BF2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C4E507F-93D7-9696-8CC1-0B866672B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CBAC39-DE05-0EC5-87E3-3214544FE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1D5ECCA-B3F6-1296-9326-41F1948FB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6127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C54F8B4-09A3-C274-2382-191A2DC3B0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3010031-6248-BC55-22C7-5BA41DBCAB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0819A6C-AB6D-CCE2-D9E7-69F02C89A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67B3133-A019-1835-CBA4-9F9BAA04C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A8FDDAF-494D-61DE-5AC6-25EFC2940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81538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60097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63865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79345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42991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70664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19912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90467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0402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34AC91-FDBB-9893-9EF6-46D89F69D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1B4BF53-DF8F-D765-BDB3-EA22FD089B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AD6042-4235-9A76-1BFA-D11749934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CE6CAF-538B-A8D0-272E-4108B4A5D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6DD6C5-A006-4D4B-D27D-0F58D1D69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39466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82524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81758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38328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724084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027255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251069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1350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406966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013054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89843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6A7A1A-9D07-F91E-5B6C-47447D0D0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057F929-B6B6-5D77-ADA7-319D4A13AD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ED7D126-08A7-7760-47DF-A29270DA3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14B4041-A790-81F9-B7C1-F8EDCA4B0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CD21723-F813-3301-226D-8566F2F59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29697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049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69639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210368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68286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6668200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7217048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0388970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8841968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5331419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74211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00D88F-39FA-C74E-7894-0B77D8A08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FC9BE2B-5918-12CC-73E2-6FDF9FAFFA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EA339F0-5B59-701B-CBAB-E90C05A119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3BB911E-5529-1ED2-68FD-391BD9563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008418A-3FB1-3D56-6F64-FA016F896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1CF9C67-C848-F9FF-B2E4-8E1DBAABF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834282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0491763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7590674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043990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6802535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6407910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5580317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6879085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1426487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5210132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99923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3B8783-4CF5-D2E7-BD8E-47201B8ED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713724A-0A23-BBDA-7852-85EC43DBCB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D409D7-7385-265A-7F5F-59E3338E1E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5C950F2-2AD4-212E-8415-7F315D21AF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B6BBF42-D57B-9235-9681-D218D78290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BD8A435-A379-176D-56AC-ADA43AEB2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0E257A6-F418-C703-3D6F-28E1B4291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D8C8125-85E2-FB0F-7884-EFAB8790E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594173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4727384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1101289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7163605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1473229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9475667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8574408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7301699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4730867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2730966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3367558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3D5FD9-A187-C1DF-62D9-657BD6832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E0D2781-5D6B-1004-56FE-D956053D3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B89E902-9CF6-8D99-28C3-9BE9075CD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7B75E13-39EA-ADBE-FD98-EDC0EBDAC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082722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429343628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2850290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6972163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6865634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0992748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5689943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9498674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49074287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72022329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01714366"/>
      </p:ext>
    </p:extLst>
  </p:cSld>
  <p:clrMapOvr>
    <a:masterClrMapping/>
  </p:clrMapOvr>
  <p:transition spd="slow" advTm="2000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B1FFEF-6257-810F-B7B9-29D9E30EF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7A071E8-6B0D-022C-7D78-28041870E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3E9DFC6-4854-C03E-2F8D-00E625CE7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787756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46675809"/>
      </p:ext>
    </p:extLst>
  </p:cSld>
  <p:clrMapOvr>
    <a:masterClrMapping/>
  </p:clrMapOvr>
  <p:transition spd="slow" advTm="2000">
    <p:blinds dir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0923050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5452490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9875255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052537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706688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1369673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4398745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2413162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136901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55CF81-6886-5A6A-5C13-0847AEF82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F216ED-123C-66B5-AB07-3E80D78D15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212098E-33D6-FBFD-6BAE-71BEA6665B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45A9B8A-AD55-98A9-F24B-CB9704532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00403A-B489-18D4-5ACA-BF0DF33F3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7A07008-824C-50EE-93F9-DB66FE070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897215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4024006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4222515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7735303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3177115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3343310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6361452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5594747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6279345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24183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183789-DDD0-4098-9040-0B33F0EF7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403DD00-B239-2B95-83E5-61B3B03270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782107A-BA2F-AE4F-15DB-613DBC6150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002E705-BC95-F43A-4760-8683A8C34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7E831F9-9F55-AD77-5E5F-FFD68CB0F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F8B41D3-3543-BA52-1389-2B5DED124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76727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theme" Target="../theme/theme2.xml"/><Relationship Id="rId24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55.xml"/><Relationship Id="rId23" Type="http://schemas.openxmlformats.org/officeDocument/2006/relationships/slideLayout" Target="../slideLayouts/slideLayout56.xml"/><Relationship Id="rId24" Type="http://schemas.openxmlformats.org/officeDocument/2006/relationships/slideLayout" Target="../slideLayouts/slideLayout57.xml"/><Relationship Id="rId25" Type="http://schemas.openxmlformats.org/officeDocument/2006/relationships/slideLayout" Target="../slideLayouts/slideLayout58.xml"/><Relationship Id="rId26" Type="http://schemas.openxmlformats.org/officeDocument/2006/relationships/slideLayout" Target="../slideLayouts/slideLayout59.xml"/><Relationship Id="rId27" Type="http://schemas.openxmlformats.org/officeDocument/2006/relationships/slideLayout" Target="../slideLayouts/slideLayout60.xml"/><Relationship Id="rId28" Type="http://schemas.openxmlformats.org/officeDocument/2006/relationships/slideLayout" Target="../slideLayouts/slideLayout61.xml"/><Relationship Id="rId29" Type="http://schemas.openxmlformats.org/officeDocument/2006/relationships/slideLayout" Target="../slideLayouts/slideLayout62.xml"/><Relationship Id="rId3" Type="http://schemas.openxmlformats.org/officeDocument/2006/relationships/slideLayout" Target="../slideLayouts/slideLayout36.xml"/><Relationship Id="rId30" Type="http://schemas.openxmlformats.org/officeDocument/2006/relationships/slideLayout" Target="../slideLayouts/slideLayout63.xml"/><Relationship Id="rId31" Type="http://schemas.openxmlformats.org/officeDocument/2006/relationships/slideLayout" Target="../slideLayouts/slideLayout64.xml"/><Relationship Id="rId32" Type="http://schemas.openxmlformats.org/officeDocument/2006/relationships/slideLayout" Target="../slideLayouts/slideLayout65.xml"/><Relationship Id="rId33" Type="http://schemas.openxmlformats.org/officeDocument/2006/relationships/slideLayout" Target="../slideLayouts/slideLayout66.xml"/><Relationship Id="rId34" Type="http://schemas.openxmlformats.org/officeDocument/2006/relationships/slideLayout" Target="../slideLayouts/slideLayout67.xml"/><Relationship Id="rId35" Type="http://schemas.openxmlformats.org/officeDocument/2006/relationships/slideLayout" Target="../slideLayouts/slideLayout68.xml"/><Relationship Id="rId36" Type="http://schemas.openxmlformats.org/officeDocument/2006/relationships/slideLayout" Target="../slideLayouts/slideLayout69.xml"/><Relationship Id="rId37" Type="http://schemas.openxmlformats.org/officeDocument/2006/relationships/slideLayout" Target="../slideLayouts/slideLayout70.xml"/><Relationship Id="rId38" Type="http://schemas.openxmlformats.org/officeDocument/2006/relationships/slideLayout" Target="../slideLayouts/slideLayout71.xml"/><Relationship Id="rId39" Type="http://schemas.openxmlformats.org/officeDocument/2006/relationships/slideLayout" Target="../slideLayouts/slideLayout72.xml"/><Relationship Id="rId4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73.xml"/><Relationship Id="rId41" Type="http://schemas.openxmlformats.org/officeDocument/2006/relationships/slideLayout" Target="../slideLayouts/slideLayout74.xml"/><Relationship Id="rId42" Type="http://schemas.openxmlformats.org/officeDocument/2006/relationships/slideLayout" Target="../slideLayouts/slideLayout75.xml"/><Relationship Id="rId43" Type="http://schemas.openxmlformats.org/officeDocument/2006/relationships/slideLayout" Target="../slideLayouts/slideLayout76.xml"/><Relationship Id="rId44" Type="http://schemas.openxmlformats.org/officeDocument/2006/relationships/slideLayout" Target="../slideLayouts/slideLayout77.xml"/><Relationship Id="rId45" Type="http://schemas.openxmlformats.org/officeDocument/2006/relationships/slideLayout" Target="../slideLayouts/slideLayout78.xml"/><Relationship Id="rId46" Type="http://schemas.openxmlformats.org/officeDocument/2006/relationships/slideLayout" Target="../slideLayouts/slideLayout79.xml"/><Relationship Id="rId47" Type="http://schemas.openxmlformats.org/officeDocument/2006/relationships/slideLayout" Target="../slideLayouts/slideLayout80.xml"/><Relationship Id="rId48" Type="http://schemas.openxmlformats.org/officeDocument/2006/relationships/slideLayout" Target="../slideLayouts/slideLayout81.xml"/><Relationship Id="rId49" Type="http://schemas.openxmlformats.org/officeDocument/2006/relationships/slideLayout" Target="../slideLayouts/slideLayout82.xml"/><Relationship Id="rId5" Type="http://schemas.openxmlformats.org/officeDocument/2006/relationships/slideLayout" Target="../slideLayouts/slideLayout38.xml"/><Relationship Id="rId50" Type="http://schemas.openxmlformats.org/officeDocument/2006/relationships/slideLayout" Target="../slideLayouts/slideLayout83.xml"/><Relationship Id="rId51" Type="http://schemas.openxmlformats.org/officeDocument/2006/relationships/slideLayout" Target="../slideLayouts/slideLayout84.xml"/><Relationship Id="rId52" Type="http://schemas.openxmlformats.org/officeDocument/2006/relationships/slideLayout" Target="../slideLayouts/slideLayout85.xml"/><Relationship Id="rId53" Type="http://schemas.openxmlformats.org/officeDocument/2006/relationships/slideLayout" Target="../slideLayouts/slideLayout86.xml"/><Relationship Id="rId54" Type="http://schemas.openxmlformats.org/officeDocument/2006/relationships/slideLayout" Target="../slideLayouts/slideLayout87.xml"/><Relationship Id="rId55" Type="http://schemas.openxmlformats.org/officeDocument/2006/relationships/slideLayout" Target="../slideLayouts/slideLayout88.xml"/><Relationship Id="rId56" Type="http://schemas.openxmlformats.org/officeDocument/2006/relationships/theme" Target="../theme/theme3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B6A39E-8494-B748-5D13-AF8A2911C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DC94B1-7F79-5417-A014-ADFE06E990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44A7DF-5FFE-6035-B316-52C07D52AE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1C79437-F881-9B70-3410-8FF976E72F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13376B3-AC95-F42C-0DF0-5DDA1508DF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4411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741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533751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  <p:sldLayoutId id="2147483706" r:id="rId23"/>
    <p:sldLayoutId id="2147483707" r:id="rId24"/>
    <p:sldLayoutId id="2147483708" r:id="rId25"/>
    <p:sldLayoutId id="2147483709" r:id="rId26"/>
    <p:sldLayoutId id="2147483710" r:id="rId27"/>
    <p:sldLayoutId id="2147483711" r:id="rId28"/>
    <p:sldLayoutId id="2147483712" r:id="rId29"/>
    <p:sldLayoutId id="2147483713" r:id="rId30"/>
    <p:sldLayoutId id="2147483714" r:id="rId31"/>
    <p:sldLayoutId id="2147483715" r:id="rId32"/>
    <p:sldLayoutId id="2147483716" r:id="rId33"/>
    <p:sldLayoutId id="2147483717" r:id="rId34"/>
    <p:sldLayoutId id="2147483718" r:id="rId35"/>
    <p:sldLayoutId id="2147483719" r:id="rId36"/>
    <p:sldLayoutId id="2147483720" r:id="rId37"/>
    <p:sldLayoutId id="2147483721" r:id="rId38"/>
    <p:sldLayoutId id="2147483722" r:id="rId39"/>
    <p:sldLayoutId id="2147483723" r:id="rId40"/>
    <p:sldLayoutId id="2147483724" r:id="rId41"/>
    <p:sldLayoutId id="2147483725" r:id="rId42"/>
    <p:sldLayoutId id="2147483726" r:id="rId43"/>
    <p:sldLayoutId id="2147483727" r:id="rId44"/>
    <p:sldLayoutId id="2147483728" r:id="rId45"/>
    <p:sldLayoutId id="2147483729" r:id="rId46"/>
    <p:sldLayoutId id="2147483730" r:id="rId47"/>
    <p:sldLayoutId id="2147483731" r:id="rId48"/>
    <p:sldLayoutId id="2147483732" r:id="rId49"/>
    <p:sldLayoutId id="2147483733" r:id="rId50"/>
    <p:sldLayoutId id="2147483734" r:id="rId51"/>
    <p:sldLayoutId id="2147483735" r:id="rId52"/>
    <p:sldLayoutId id="2147483736" r:id="rId53"/>
    <p:sldLayoutId id="2147483737" r:id="rId54"/>
    <p:sldLayoutId id="214748373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3.png"/><Relationship Id="rId3" Type="http://schemas.openxmlformats.org/officeDocument/2006/relationships/image" Target="../media/image8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image" Target="../media/image9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10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11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5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6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4" name="Рисунок 3" descr="Solanaceae, Realism (3).tmp.png"/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0DD5CDC5-8E7D-33D6-E169-4DD5B4B978B9}"/>
              </a:ext>
            </a:extLst>
          </p:cNvPr>
          <p:cNvSpPr txBox="1">
            <a:spLocks/>
          </p:cNvSpPr>
          <p:nvPr/>
        </p:nvSpPr>
        <p:spPr>
          <a:xfrm>
            <a:off x="6453525" y="507685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69C1F7-0DF1-4C87-B04C-67DFA4634B14}"/>
              </a:ext>
            </a:extLst>
          </p:cNvPr>
          <p:cNvSpPr txBox="1"/>
          <p:nvPr/>
        </p:nvSpPr>
        <p:spPr>
          <a:xfrm>
            <a:off x="5042490" y="1510506"/>
            <a:ext cx="692209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Solanaceae, Realism (2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8585" b="858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29010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AAA31E4B-5581-C59D-FB5D-C05AF615216A}"/>
              </a:ext>
            </a:extLst>
          </p:cNvPr>
          <p:cNvSpPr txBox="1">
            <a:spLocks/>
          </p:cNvSpPr>
          <p:nvPr/>
        </p:nvSpPr>
        <p:spPr>
          <a:xfrm>
            <a:off x="6503859" y="509470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91B986-8952-FAEC-4F23-431145101D13}"/>
              </a:ext>
            </a:extLst>
          </p:cNvPr>
          <p:cNvSpPr txBox="1"/>
          <p:nvPr/>
        </p:nvSpPr>
        <p:spPr>
          <a:xfrm>
            <a:off x="6820250" y="1515745"/>
            <a:ext cx="510434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Solanaceae, Realism (1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8277" b="1827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722016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СПАСИБО ЗА ВНИМАНИЕ!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pic>
        <p:nvPicPr>
          <p:cNvPr id="5" name="Рисунок 4" descr="Solanaceae, Realism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5</vt:i4>
      </vt:variant>
    </vt:vector>
  </HeadingPairs>
  <TitlesOfParts>
    <vt:vector size="16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9</cp:revision>
  <dcterms:created xsi:type="dcterms:W3CDTF">2024-04-10T15:23:40Z</dcterms:created>
  <dcterms:modified xsi:type="dcterms:W3CDTF">2024-06-09T11:09:21Z</dcterms:modified>
</cp:coreProperties>
</file>