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482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06969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9118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0308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3533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57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5313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1660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178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5597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3086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113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873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2571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9290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0293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54275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2479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5595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7977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92498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83264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893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8464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0178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978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030542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334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53156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8422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78904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36284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69523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606347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298344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653676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77035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17068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67271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59067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3182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33308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11858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61132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26302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6250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27314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38155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76418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40421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02596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24947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39345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16941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892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7290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3" name="Рисунок 2" descr="Изображение выглядит как статуя, искусство, скульптура&#10;&#10;Автоматически созданное описание">
            <a:extLst>
              <a:ext uri="{FF2B5EF4-FFF2-40B4-BE49-F238E27FC236}">
                <a16:creationId xmlns:a16="http://schemas.microsoft.com/office/drawing/2014/main" id="{8299B940-0AF9-B8D4-3758-3791611405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картина, искусство, Изобразительн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5FD450C-7F9A-A709-6438-D785EE9432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" b="85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риф, картина, Морские беспозвоночные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AC25659C-39B8-8F2A-8FFB-60D12EB871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8" b="18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4" name="Рисунок 3" descr="Изображение выглядит как картина, искусство, рисунок, Изобразительн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1A6F5FC-C535-221D-2DF3-BF4CE4D43A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2024-06-23T12:31:52Z</dcterms:modified>
</cp:coreProperties>
</file>