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9201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0032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3895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53996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19567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5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7931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95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0751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6077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2410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118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421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24453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244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918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2211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781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01823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3832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59822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9581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1397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7757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4346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28477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3965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8380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2256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2794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632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46060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66963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87210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715170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183757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798342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0763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87435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68713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39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07128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85909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1527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99652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02795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5709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6680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21033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6052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64082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61794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37765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49158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9769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6177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Fern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Fern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ern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ern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2024-06-09T14:02:40Z</dcterms:modified>
</cp:coreProperties>
</file>