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87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1852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09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4175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101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2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346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3562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1612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8128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120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81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859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08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517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01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0872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633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70215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7695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7199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7675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2798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842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322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240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32084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1208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138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2732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1476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35147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63643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882651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783206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80371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80784389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21317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7885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72674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4787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778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96551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98937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695217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901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13302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6723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71737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76085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86274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93556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82353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0066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2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3379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Panda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anda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Panda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Panda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2024-06-09T14:34:20Z</dcterms:modified>
</cp:coreProperties>
</file>