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642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8550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897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204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8660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6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424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894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141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331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659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3086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256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4801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025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74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22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891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0033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5417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397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5272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730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761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907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043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6294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369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599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63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252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7164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5167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138753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610311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6765973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6449104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522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8632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8027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4691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02736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669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9223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2678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84645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142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44078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86474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3790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717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9065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10387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1417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33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5851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Natural monument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Natural monumen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Natural monumen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Natural monument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23</cp:revision>
  <dcterms:created xsi:type="dcterms:W3CDTF">2023-03-18T17:58:05Z</dcterms:created>
  <dcterms:modified xsi:type="dcterms:W3CDTF">2024-06-09T15:02:57Z</dcterms:modified>
</cp:coreProperties>
</file>