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044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8390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6558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8838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100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316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476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43696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53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209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481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484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5070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3190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178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7167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4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171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2055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39376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9148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5743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24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531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824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95764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43736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8021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795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3052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092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01446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00584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376940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728579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051324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9662463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07574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5295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74813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765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65625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92216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64767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38977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55311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8644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73282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54305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38681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67302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95328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36497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27186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764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6610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Paleozoic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Paleozoic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Paleozoic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Paleozoic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31</cp:revision>
  <dcterms:created xsi:type="dcterms:W3CDTF">2023-03-18T17:58:05Z</dcterms:created>
  <dcterms:modified xsi:type="dcterms:W3CDTF">2024-06-09T10:56:19Z</dcterms:modified>
</cp:coreProperties>
</file>