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6831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6617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8406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05395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75933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4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7656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89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853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0512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8362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2239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259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81951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91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7460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5398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09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27681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6293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74445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53148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7406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8738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0219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54071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955571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440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8733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8526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9441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33063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15030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2006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4749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200086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85265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884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1103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00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6241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67906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8988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09650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47727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43098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0172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87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96448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82253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102852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25762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87888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8060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4495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24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ke Baikal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ke Baikal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ke Baikal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Lake Baikal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2024-06-09T14:04:20Z</dcterms:modified>
</cp:coreProperties>
</file>