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489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514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978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384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926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0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86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916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556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688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242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600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814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9423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464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36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985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364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8554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4991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2380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1307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48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080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87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16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918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85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276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349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20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8627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0584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899235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08761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889948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112617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782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0868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3514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882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3735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6827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5304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2715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238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3764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6392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011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6517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5335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5864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5971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0748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101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306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rd squad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 squa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 squa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rd squa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2024-06-09T11:25:37Z</dcterms:modified>
</cp:coreProperties>
</file>