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5403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5595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5935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91326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84730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4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6080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89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6667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7778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866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2069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7414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55223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8544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9557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5004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392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8528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3264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87178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96996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02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6855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784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32492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831656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508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7197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2453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9920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41461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39262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848313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956733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511909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067922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898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59486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83224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025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9076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35401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21681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23670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8670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74228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510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1586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6173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32479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24272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04606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25058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4322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1799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Orders of mammal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Orders of mammal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rders of mammal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rders of mammal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2024-06-09T15:10:19Z</dcterms:modified>
</cp:coreProperties>
</file>