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8734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52377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130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66941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5477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288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551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7808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1598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170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83669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223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7516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80678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310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8108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11809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2682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76809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07729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05523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40301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876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5203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98534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67189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09947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5984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71427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8217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81548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08624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56661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948781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397754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6549541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6614818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61631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87402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32599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1403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91429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34385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15136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29311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814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3923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22044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48481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665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40241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81434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00382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4899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7210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81807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0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insects squad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insects squad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insects squad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insects squad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2024-04-10T15:23:40Z</dcterms:created>
  <dcterms:modified xsi:type="dcterms:W3CDTF">2024-06-09T11:11:18Z</dcterms:modified>
</cp:coreProperties>
</file>