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28/06/2024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4849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33203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3094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116417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408219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3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54421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251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2525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2887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7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5399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1134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373097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8993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702153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3946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3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072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747001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03167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48289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87979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2026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12841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3087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589804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341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7350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7531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8073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36687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05395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195927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331753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415350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379109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0096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26056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90238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4805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90891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62612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2637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302420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730951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913285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101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30080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110945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695393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4282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723278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01979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714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28.06.2024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28.06.2024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331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8" name="Рисунок 7" descr="Изображение выглядит как млекопитающее, большая кошка, тигр, Больш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94045CAB-30AE-948B-D787-B7A34C52BE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большая кошка, Большие кошки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702484E1-E76C-1D5E-E176-3352F0FE63A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большая кошка, Большие кошки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AE434766-EDEB-88A0-374B-12A47DE13D9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млекопитающее, большая кошка, Большие кошки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24767F42-BBB8-0942-E4FC-948E5AA03C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2024-06-28T20:57:21Z</dcterms:modified>
</cp:coreProperties>
</file>