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047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226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060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3078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5827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2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744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972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167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000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352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8950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323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1804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776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80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69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502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448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806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3654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7486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334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755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0757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815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24801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46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613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4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173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7703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0989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49587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863264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25754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569655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76236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514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943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6275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8896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8047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776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9438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065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64706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552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15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5391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34696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0839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9980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0562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344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006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Wasp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asp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asp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Wasp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2024-04-10T15:24:22Z</dcterms:created>
  <dcterms:modified xsi:type="dcterms:W3CDTF">2024-06-09T15:06:45Z</dcterms:modified>
</cp:coreProperties>
</file>