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881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9871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906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9201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5343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9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53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790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465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065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202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668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772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3262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3511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199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824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441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1036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431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3056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0793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168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782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108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2933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6641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30859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160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3649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3043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726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1508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669001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876898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558729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067828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9859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2812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8773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7390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3340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6417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06051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49596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8404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526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9726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60125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74287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43553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85795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023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4061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469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572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Specially protected area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pecially protected area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pecially protected area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Specially protected area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2024-06-09T11:28:05Z</dcterms:modified>
</cp:coreProperties>
</file>