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733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344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10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843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3494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77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504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392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01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586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205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584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0854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717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094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07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708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7205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307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851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430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688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38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934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0669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8000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362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2993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158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357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9117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67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07530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98420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776961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49990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228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601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6008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664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214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9679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0540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2057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12651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555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830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039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8812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463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9282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529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7486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505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778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pecially protected natural area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lly protected natural area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pecially protected natural area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Specially protected natural area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2024-06-09T15:03:01Z</dcterms:modified>
</cp:coreProperties>
</file>