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493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2633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181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3061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5467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4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6060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4398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2363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396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258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212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6006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0133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903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6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737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035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703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17018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2977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7987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7796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651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38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752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94646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3577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27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9453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1668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9954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44226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206771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95130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574302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285351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36237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2235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9899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2489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67198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25341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8545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35576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38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92508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28554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17534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77413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39233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37953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77266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53568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951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903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eatures of fish reproductio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eatures of fish reproduc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eatures of fish reproduc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eatures of fish reproduc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2024-04-10T15:24:22Z</dcterms:created>
  <dcterms:modified xsi:type="dcterms:W3CDTF">2024-06-09T14:06:30Z</dcterms:modified>
</cp:coreProperties>
</file>