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3196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42327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803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82055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15604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0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2546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60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4014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6163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7245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6104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719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48479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9420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0166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202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36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34260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93968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2813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047337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0488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4225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1474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81202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61900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74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0067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8390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6204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28997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50764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381212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463441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461093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1220853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4303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4726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59302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5305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352283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96937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824934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06936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688743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72592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144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77341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23973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94539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075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02700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54064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2380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7403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млекопитающее, на открытом воздухе, трава, лошадь&#10;&#10;Автоматически созданное описание">
            <a:extLst>
              <a:ext uri="{FF2B5EF4-FFF2-40B4-BE49-F238E27FC236}">
                <a16:creationId xmlns:a16="http://schemas.microsoft.com/office/drawing/2014/main" id="{8CDBEA22-9374-602C-E2AB-3A5370B7DE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игр, млекопитающее, большая кошка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CBCE68DE-57C1-8794-21A4-778344F2D9C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тица, дерево, клюв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2BDE81BC-43AD-2945-8A2F-2E799778F4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зарисовка, дракон, Изображение компьютерной графики&#10;&#10;Автоматически созданное описание">
            <a:extLst>
              <a:ext uri="{FF2B5EF4-FFF2-40B4-BE49-F238E27FC236}">
                <a16:creationId xmlns:a16="http://schemas.microsoft.com/office/drawing/2014/main" id="{4C780FA3-61A9-1C23-2802-55DCB50287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2024-06-23T11:52:45Z</dcterms:modified>
</cp:coreProperties>
</file>