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98197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64571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8880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48692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940564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06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40714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308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05776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177347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17079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4366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48295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557569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477211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06158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107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7566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62962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88388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334917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791956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05832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805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745013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75078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0568102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5263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80474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671730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634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47193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394458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697076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1089804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07678302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69055256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112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07803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10903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4120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20770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229857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04506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84966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268779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977001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69740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452856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494011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625835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74906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180872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548796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86116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0174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jp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ndamentals of breeding organisms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ndamentals of breeding organisms, Realism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undamentals of breeding organism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Fundamentals of breeding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2024-04-10T15:26:27Z</dcterms:created>
  <dcterms:modified xsi:type="dcterms:W3CDTF">2024-06-09T15:01:45Z</dcterms:modified>
</cp:coreProperties>
</file>