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805900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8369636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896799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647096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601589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14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130761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6453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189503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01802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396550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823195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983099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1371201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484743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27682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072379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9744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068219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4010923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005441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7030688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012429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167909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016864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6057821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00468109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6182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976378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689060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43174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3965943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9819702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70564700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01614104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82166510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01412417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89304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6943041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111896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46195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141859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7240971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4712714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815799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2509969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8769487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09222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391992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3847113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9477215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591122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7166319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0655324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68761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4487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jpg"/><Relationship Id="rId3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e basics of rational nutrition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e basics of rational nutrition, Realism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e basics of rational nutrition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The basics of rational nutrition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2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7</cp:revision>
  <dcterms:created xsi:type="dcterms:W3CDTF">2024-04-10T15:26:27Z</dcterms:created>
  <dcterms:modified xsi:type="dcterms:W3CDTF">2024-06-09T14:04:25Z</dcterms:modified>
</cp:coreProperties>
</file>