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787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063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281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7260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2125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15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08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52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29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881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935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317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4537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067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719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61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909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8817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2329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150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2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33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254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51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5859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650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500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334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490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5168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0739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8019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500333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059278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66488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414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9881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9718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7745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6313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883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8916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0108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42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5134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575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7288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0201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4047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8238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05865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613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52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416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main systematic groups of fish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ain systematic groups of fis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ain systematic groups of fis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main systematic groups of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2024-06-09T14:06:35Z</dcterms:modified>
</cp:coreProperties>
</file>