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19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251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89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536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2252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0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167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6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2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016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3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921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008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2307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3325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15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672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975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5153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96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026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7362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301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594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283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537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08147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882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745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084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868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26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794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09250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204250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178912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595862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8544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684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390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92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447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962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14040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4367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840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308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7339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793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2007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474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32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55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855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81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869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main groups of fis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ain groups of fish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ain groups of fis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main groups of fis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2024-06-09T14:08:08Z</dcterms:modified>
</cp:coreProperties>
</file>