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6090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17828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4691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42636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17573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9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8755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665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7990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9092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2302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7250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0284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38687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2441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1098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3828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373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0828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6117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05458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25905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3309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7657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746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60078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422767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395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3188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53737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9756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75447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62909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865794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935313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482417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41119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962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03012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62055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435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63744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09035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44524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46364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693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8037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433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10031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33855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6315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92297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021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05425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611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113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Octopus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Octopus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ctopuse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ctopus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2024-06-09T14:35:28Z</dcterms:modified>
</cp:coreProperties>
</file>