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2582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51881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0043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36473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20891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4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0364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97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4240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6484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100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237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3836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17617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8200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062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1522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7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89931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76141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15547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68390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1633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774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4185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23991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631098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74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984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8107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0630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44662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9235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034754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801226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527050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103490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740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86363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08367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832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11459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630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09382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23203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30165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8244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82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60152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09945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90869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69403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18437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96218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5396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668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реп, рисунок, зарисовка, кость&#10;&#10;Автоматически созданное описание">
            <a:extLst>
              <a:ext uri="{FF2B5EF4-FFF2-40B4-BE49-F238E27FC236}">
                <a16:creationId xmlns:a16="http://schemas.microsoft.com/office/drawing/2014/main" id="{DE5823B2-EBC0-5695-EEF0-8C79EC1B5B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зарисовка, рисунок, иллюстрация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6836060-CAAF-B472-3B4C-21700138F1F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зарисовка, рисунок, иллюстрация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DB4D6F5-C294-EE46-5E6C-8057F370FC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келет, музей, череп, ископаемое&#10;&#10;Автоматически созданное описание">
            <a:extLst>
              <a:ext uri="{FF2B5EF4-FFF2-40B4-BE49-F238E27FC236}">
                <a16:creationId xmlns:a16="http://schemas.microsoft.com/office/drawing/2014/main" id="{9421EF54-8072-2168-8A53-9099438819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12</cp:revision>
  <dcterms:created xsi:type="dcterms:W3CDTF">2024-04-10T15:26:27Z</dcterms:created>
  <dcterms:modified xsi:type="dcterms:W3CDTF">2024-06-30T20:47:07Z</dcterms:modified>
</cp:coreProperties>
</file>