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6326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15547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8407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4207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286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7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9769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17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61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5122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5781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650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65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91242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6341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5184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5510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74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37170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3832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39447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470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1207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680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779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66453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108517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77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6767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5711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726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09768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20608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97652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79081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753867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099960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75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379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55337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883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0733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459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09357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57350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8996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857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315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643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38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4488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2398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23542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68873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097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864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искусство, статуя&#10;&#10;Автоматически созданное описание">
            <a:extLst>
              <a:ext uri="{FF2B5EF4-FFF2-40B4-BE49-F238E27FC236}">
                <a16:creationId xmlns:a16="http://schemas.microsoft.com/office/drawing/2014/main" id="{14B7F6DB-5877-F782-301D-24CAB5C756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фрукт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616FD0-EA52-4CD2-26EB-B6B21CCFD2C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искусство, фрук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D324F0B-45B2-C9D5-1F50-5780C72B2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A3CDD9-37C4-FFFA-BB04-EE184F2886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2024-06-23T12:14:53Z</dcterms:modified>
</cp:coreProperties>
</file>