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825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884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214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1898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7181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7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1479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8168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035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730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6591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8984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435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784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3613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00684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18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150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1092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0060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6165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3356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268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8436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00437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8058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7415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8052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585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927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14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8716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8422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94007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301212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195842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1524637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58243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01184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93038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2723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74255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56067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29694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14468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71010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505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36609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17138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04927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29983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0766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90481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11020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3441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615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Circulatory organ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Circulatory organ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Circulatory organ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Circulatory organs, Realism - @DariaMarusina (fast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2024-06-09T11:28:09Z</dcterms:modified>
</cp:coreProperties>
</file>