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47904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02538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8220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38320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72495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438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97700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7218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741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0069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0995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9318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77015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03828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96986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02519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85953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6306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17240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40157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28048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353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50703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2705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39857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18666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600234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3719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3328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6147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7373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05861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823271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291943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917749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067488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095578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5036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716334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722728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9291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43502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99413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30957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697175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012473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444121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3948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110358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56165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930312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39397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13651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335969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0638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9028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uman respiratory organ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uman respiratory organs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uman respiratory organs, Realism - @DariaMarusina (fast) (изменено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uman respiratory organ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solidFill>
            <a:srgbClr val="17453A">
              <a:alpha val="83922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2024-04-10T15:26:27Z</dcterms:created>
  <dcterms:modified xsi:type="dcterms:W3CDTF">2024-06-09T15:14:49Z</dcterms:modified>
</cp:coreProperties>
</file>