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22450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30574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91866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774027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22454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4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75267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2910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14424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43669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31939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66084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26225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421921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9630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638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13719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21858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849057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8495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518117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261571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84810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39556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5907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024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1627260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5608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2831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27187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22698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509292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881797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0575983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96801353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23733558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12744299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884617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082784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807393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2633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006058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472927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685436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984917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8709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213125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394051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830637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710669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049201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733806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792264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65882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48336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80257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Cell organoid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Cell organoid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Cell organoid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Cell organoid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3</cp:revision>
  <dcterms:created xsi:type="dcterms:W3CDTF">2024-04-10T15:23:40Z</dcterms:created>
  <dcterms:modified xsi:type="dcterms:W3CDTF">2024-06-09T15:08:35Z</dcterms:modified>
</cp:coreProperties>
</file>