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371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7990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853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4010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0165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29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97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73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38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350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969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523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33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1463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933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447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51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06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833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3711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7300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87305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2723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7557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299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3747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012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4350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1979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5730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432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47640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9284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934852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242615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837257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1495486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01637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29328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5179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4555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72556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63570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58369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71852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72756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320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83022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7688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28864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58448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52233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38110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34120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817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8905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Organisms and their habitat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Organisms and their habita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Organisms and their habitat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Organisms and their habitat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25</cp:revision>
  <dcterms:created xsi:type="dcterms:W3CDTF">2023-03-18T17:58:05Z</dcterms:created>
  <dcterms:modified xsi:type="dcterms:W3CDTF">2024-06-09T13:55:22Z</dcterms:modified>
</cp:coreProperties>
</file>