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430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0169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56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647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798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0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176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87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84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901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035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83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454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7398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88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10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747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668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355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4570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798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773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58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4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625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720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319931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975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7268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8303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499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80544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270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64852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6096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86453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05338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4393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8374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1081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811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35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084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0823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789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592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1807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9238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377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9414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423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482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4958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3664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8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025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беспозвоночны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3499C80-41EC-FAF6-3DE1-5F012A3DBE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стату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2F1962B-87CD-D987-81FF-DFA1027266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череп, к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0BEDAE-9002-FBFC-235A-DB36D3A47F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Фрактальные картинки, искусство, Психоделическое искусство, свет&#10;&#10;Автоматически созданное описание">
            <a:extLst>
              <a:ext uri="{FF2B5EF4-FFF2-40B4-BE49-F238E27FC236}">
                <a16:creationId xmlns:a16="http://schemas.microsoft.com/office/drawing/2014/main" id="{2B40561A-3F9C-7FEB-432E-ADD3D9855E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2024-04-10T15:23:40Z</dcterms:created>
  <dcterms:modified xsi:type="dcterms:W3CDTF">2024-06-30T20:41:38Z</dcterms:modified>
</cp:coreProperties>
</file>