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62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00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04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7414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6303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0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4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028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12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71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190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239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907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886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0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962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80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32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330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385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7477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9835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937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153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082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1082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208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657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251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776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573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3968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618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85744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69504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987814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5830026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2711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5225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8891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1727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6666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0021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9841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286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7244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29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9915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771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3788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3618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1200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8186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6557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102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161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body and the environment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body and the environ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body and the environ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The body and the environme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2024-06-09T13:44:07Z</dcterms:modified>
</cp:coreProperties>
</file>