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980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389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23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814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136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1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04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703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460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34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098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698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73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965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109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62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94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264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543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7071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3145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028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622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0053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8615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523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565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82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755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0697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1288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0701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934642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891606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36462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84589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1045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509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0673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738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26519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50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3703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0646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689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67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1530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402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922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9944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617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294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88205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29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023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беспозвоночны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25FA626-58F1-222B-9114-B645CB0230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стату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6993E5B-9E34-BD3B-D61E-42CB615A24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череп, к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D8B934-258C-065C-2FA9-1E6BA9D6B9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Фрактальные картинки, искусство, Психоделическое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A86A3C78-9996-6143-F74B-FCA83F37F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2024-06-30T20:41:12Z</dcterms:modified>
</cp:coreProperties>
</file>