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143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562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165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6703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008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469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930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892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146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587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348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922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373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244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73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596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522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1642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227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8453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1366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62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7440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4026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435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76946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349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907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958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708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098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85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2817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2708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54157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19642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0235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168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857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735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33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132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482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25733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750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397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551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8630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9595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0495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732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6134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6079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4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576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Organic substanc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ganic substanc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ganic substanc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Organic substanc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2024-06-09T13:58:29Z</dcterms:modified>
</cp:coreProperties>
</file>