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312CA-56DE-4E2B-98B8-35DED25261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4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17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4306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326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9248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4123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0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258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518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618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96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01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434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389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3957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682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1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21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055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6563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2233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732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8561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982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5861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00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976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90331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813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44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422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61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4302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8674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16794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26447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73490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4971636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4107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3755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8579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705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1489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8718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7866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3131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904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8545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6193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9157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177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2001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7982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17702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7451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80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67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9451B1D-3F1B-EADF-87F6-301CE81504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CA9ABEF9-CE12-309F-1AE0-6E5D5CF92F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череп, кость, ископаемое&#10;&#10;Автоматически созданное описание">
            <a:extLst>
              <a:ext uri="{FF2B5EF4-FFF2-40B4-BE49-F238E27FC236}">
                <a16:creationId xmlns:a16="http://schemas.microsoft.com/office/drawing/2014/main" id="{F7ADAB3F-F90C-55B8-22F9-F0603F5D2D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E43F54-1BBD-1BF8-F02F-CC71F15A45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136</Words>
  <Application>Microsoft Office PowerPoint</Application>
  <PresentationFormat>Широкоэкранный</PresentationFormat>
  <Paragraphs>24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2024-06-30T20:35:45Z</dcterms:modified>
</cp:coreProperties>
</file>