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714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8539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44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027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5905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12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55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60904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4062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785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578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043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989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72603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041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742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24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4540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1164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21284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17247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61340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57579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2212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39102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47174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958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9417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7202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4145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1217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9506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2781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562601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854286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8099204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7136931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9477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7017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85882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3145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13153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60076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2735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66979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5858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513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81903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81564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14833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65929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64553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6672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67920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4093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6831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Musculoskeletal system, Realism (6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532852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1540912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usculoskeletal system, Realism (7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Musculoskeletal sy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Musculoskeletal syste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26</cp:revision>
  <dcterms:created xsi:type="dcterms:W3CDTF">2023-03-18T17:58:05Z</dcterms:created>
  <dcterms:modified xsi:type="dcterms:W3CDTF">2024-06-09T11:28:12Z</dcterms:modified>
</cp:coreProperties>
</file>