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62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7405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087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4120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459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524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06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570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844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4802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53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859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9979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838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12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28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701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803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4191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5224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1534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741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667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86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734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22118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91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375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450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867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136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715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97119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780981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267801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156018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8145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6837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30675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5801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3476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20507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9847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08912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570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7339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59608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049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3767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73518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5078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3072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80728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203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710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череп, кость, скеле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58531CC-378A-EEE9-3256-11A9C43E9F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череп, скелет, кость, ископаемое&#10;&#10;Автоматически созданное описание">
            <a:extLst>
              <a:ext uri="{FF2B5EF4-FFF2-40B4-BE49-F238E27FC236}">
                <a16:creationId xmlns:a16="http://schemas.microsoft.com/office/drawing/2014/main" id="{1A23FBF0-57CC-28ED-EAFA-9C4A04655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череп, кость, скелет, музей&#10;&#10;Автоматически созданное описание">
            <a:extLst>
              <a:ext uri="{FF2B5EF4-FFF2-40B4-BE49-F238E27FC236}">
                <a16:creationId xmlns:a16="http://schemas.microsoft.com/office/drawing/2014/main" id="{2E348012-5D83-097C-9859-DBE6F4999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Изображение выглядит как скелет, искусство, музей&#10;&#10;Автоматически созданное описание">
            <a:extLst>
              <a:ext uri="{FF2B5EF4-FFF2-40B4-BE49-F238E27FC236}">
                <a16:creationId xmlns:a16="http://schemas.microsoft.com/office/drawing/2014/main" id="{613A6C05-77FD-3701-4348-EC1826728F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2024-06-23T12:27:26Z</dcterms:modified>
</cp:coreProperties>
</file>