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997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7798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453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3327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3938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8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320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721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151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2121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845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73952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201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909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061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92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106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4586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0679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14874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1160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5858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428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337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271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055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9034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860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45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80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7287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23053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36240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988242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919747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095160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278264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26902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86865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58188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412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04626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8289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8234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3079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801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1333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397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49122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84024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7863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7417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06160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92273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826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392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ertiliza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ertiliza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ertiliza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ertiliza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2024-06-09T13:48:51Z</dcterms:modified>
</cp:coreProperties>
</file>