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6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1414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294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3766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13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94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3981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692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684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553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447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216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7201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949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619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50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51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4745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6725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4445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770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432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25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631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4858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224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021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40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884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337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3990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778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32519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887181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16538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273663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0677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024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0358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55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8709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9167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5346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51940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8932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431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334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24015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13424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7978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7286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1324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20223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757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014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Ontogenesi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Ontogenesi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Ontogene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Ontogene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2024-06-09T13:55:30Z</dcterms:modified>
</cp:coreProperties>
</file>