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8308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3111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834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1718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30381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3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1435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036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064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333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9622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022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917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845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849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4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32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132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60499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0713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2201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57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3055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7443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119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133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8345605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05815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8437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619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289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4444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77981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11176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195547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94885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863219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8901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6090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52863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80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41339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0421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29369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014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8415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05601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6054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0029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64612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9429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7501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97199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4662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259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980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Environment and health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nvironment and health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nvironment and heal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Environment and heal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2024-06-09T11:32:59Z</dcterms:modified>
</cp:coreProperties>
</file>