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3747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5099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584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1142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6467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80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27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3479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1791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730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208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285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8806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33056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7746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9896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766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3102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7509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3970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25959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1237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4918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8867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604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6914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8468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3060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9909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8902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771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9258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59953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432190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721638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086493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13983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51143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0351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96508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5229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508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2538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88847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73565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60006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045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9780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27616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05359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78440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3845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60466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67226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215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459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Environment and human health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Environment and human health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Environment and human health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Environment and human health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31</cp:revision>
  <dcterms:created xsi:type="dcterms:W3CDTF">2023-03-18T17:58:05Z</dcterms:created>
  <dcterms:modified xsi:type="dcterms:W3CDTF">2024-06-09T10:55:50Z</dcterms:modified>
</cp:coreProperties>
</file>